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83" r:id="rId4"/>
    <p:sldId id="284" r:id="rId5"/>
    <p:sldId id="285" r:id="rId6"/>
    <p:sldId id="286" r:id="rId7"/>
    <p:sldId id="266" r:id="rId8"/>
    <p:sldId id="265" r:id="rId9"/>
    <p:sldId id="261" r:id="rId10"/>
    <p:sldId id="267" r:id="rId11"/>
    <p:sldId id="271" r:id="rId12"/>
    <p:sldId id="269" r:id="rId13"/>
    <p:sldId id="270" r:id="rId14"/>
    <p:sldId id="264" r:id="rId15"/>
    <p:sldId id="272" r:id="rId16"/>
    <p:sldId id="275" r:id="rId17"/>
    <p:sldId id="276" r:id="rId18"/>
    <p:sldId id="273" r:id="rId19"/>
    <p:sldId id="274" r:id="rId20"/>
    <p:sldId id="277" r:id="rId21"/>
    <p:sldId id="279" r:id="rId22"/>
    <p:sldId id="280" r:id="rId23"/>
    <p:sldId id="281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37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4502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73579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7382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53858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0454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712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626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7252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308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889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747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521EF-E4E8-487B-895F-DEDA72E0A7B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30ABF-7CCF-404F-9F87-327B017BE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0142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6868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7165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10599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2913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763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9566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7028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839199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119406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762999" cy="640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416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839200" cy="632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5991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839199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17264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4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9934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79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1527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83919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61122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4582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587439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8" y="228600"/>
            <a:ext cx="8926132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0513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6982"/>
            <a:ext cx="8839200" cy="655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9312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9685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63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23886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762999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54904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62999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97937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62999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96628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763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5228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62999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96001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52400"/>
            <a:ext cx="86868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0853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17675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8475"/>
            <a:ext cx="8001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7708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757633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25530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antech</dc:creator>
  <cp:lastModifiedBy>user</cp:lastModifiedBy>
  <cp:revision>4</cp:revision>
  <dcterms:created xsi:type="dcterms:W3CDTF">2021-09-26T17:45:29Z</dcterms:created>
  <dcterms:modified xsi:type="dcterms:W3CDTF">2022-10-06T05:49:01Z</dcterms:modified>
</cp:coreProperties>
</file>